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1"/>
    <p:restoredTop sz="95788"/>
  </p:normalViewPr>
  <p:slideViewPr>
    <p:cSldViewPr snapToGrid="0" snapToObjects="1">
      <p:cViewPr varScale="1">
        <p:scale>
          <a:sx n="69" d="100"/>
          <a:sy n="69" d="100"/>
        </p:scale>
        <p:origin x="20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C9069-DF5F-5E45-A6BB-0B84B3E3C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976F2-3367-2B45-A7CF-A3C599269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F84021-DA43-9C4E-A32B-820A1FEF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317F8-E801-AE41-8798-527CF16C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6665E-29E5-DB46-982F-AC2FED51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100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1734B-804B-8A4F-ACCD-48505C72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BFA41-6CC6-6246-A63A-B986E21B2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67493-4E64-B74D-90D8-A945F281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A57CB-C174-5F46-B35B-5D7756CB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DFECAD-7025-F14A-9CD3-3E3E3A97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17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68254F-566A-EF4C-8950-D2C67EA08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4873B2-4029-BB4C-A7F2-2227764A4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E6B51-6672-734B-A347-75D0FCFB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89552F-25DF-624A-AB12-34ABEE2C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04A3D-09BC-6041-A983-5CAB7903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25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589ED-4C36-C444-A384-CB66C49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F530C-2DEF-A148-9AC0-1881F8CB9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8188D-7E7F-8B4B-9FC9-ECA7616C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542D33-EEC9-8A45-BF63-39BFC772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24363-3F10-DB4B-BC23-24214F78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659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31CB0-163A-4542-8894-A7113DF6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9C1021-EEC4-7743-BE17-5FD383AA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1E7FFC-4521-F841-9D21-C230A283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3F09D-D7D5-C048-BD87-5F21C48B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4A0E9F-A5C5-8E48-933D-C5744951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352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C6A24-110E-9344-A71C-7DCAA139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C1C99-6C1D-2A49-9C42-52C28F8B6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8C0574-8515-0D4C-9165-5C0B9DA4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E2DC8-07C8-C346-AE0D-6FB6CD78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983020-33D7-5E4D-95BA-96B396F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4F1972-E48A-6749-8F2C-F58F5A1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520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FAD0-421A-4B42-BA1A-CCE10DB7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8DADE-5063-F245-9D4C-B06FA96CB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220ACE-8DFB-6A4D-8D5D-138659024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2555F7-28A4-E745-978B-3FC7BBE2C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28F809-D446-8341-A277-753C6FD04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82F311-846E-7045-954C-66B82074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4A8635-40BB-0E4B-A104-2AC4AFE6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CFD708-B049-6A47-946C-C39D9C49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66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5B018-DBDB-1D40-8912-9BDDCA05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15D8B7-4F21-AE47-B78B-8D8C8A36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14762C-152D-7E4E-AE31-D67D781A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824B60-D333-8448-8E1F-226D5B62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783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8AD61F-F001-9F46-B71F-2434831D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341A4C-FD19-D541-81B4-D42B1BA8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07110C-3762-E142-82F5-4AE2B4B7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87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74BC1-680A-5742-956F-CB57986B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D66EC-4816-ED41-9976-0240E198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375553-9D41-E941-B13B-35ABD1361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80F49C-B1E5-9B41-A700-21FF2E77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99E03-DCE6-8F4D-B6F2-AE2933C7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5238AA-DED2-5E4F-938D-31808F9E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665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8B176-8C63-C040-92D9-4CA0D5D1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96FDB4-B603-684A-81EB-5B58F27DF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CA8C31-C38C-F741-8D64-0CC6D8AA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2F087-C56A-2844-9ED7-7235E09A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F85B3C-83B3-7440-A0A0-D86B83B9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08CEDE-38A0-5B40-B7F9-B7707C96F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0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A19CE7-B003-D74D-81F4-B90A0204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65E701-01E2-0E41-BB66-FAFA086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4C00D6-D30C-E94F-A7D7-C94662DE7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2B98-4222-884E-94BE-8030A4C0A38C}" type="datetimeFigureOut">
              <a:rPr lang="es-ES_tradnl" smtClean="0"/>
              <a:t>12/2/22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A574CA-71B5-114A-98BC-8DE3A02AD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E3706-E36C-FF45-B9DC-087B32043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F662-249A-5845-8680-E3C5EEBFC34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2E83-732F-BE4C-9D21-381F6AE8F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555" y="1942390"/>
            <a:ext cx="10064885" cy="1486610"/>
          </a:xfrm>
        </p:spPr>
        <p:txBody>
          <a:bodyPr>
            <a:noAutofit/>
          </a:bodyPr>
          <a:lstStyle/>
          <a:p>
            <a:r>
              <a:rPr lang="es-ES_tradnl" sz="8800" b="1" dirty="0">
                <a:solidFill>
                  <a:srgbClr val="941651"/>
                </a:solidFill>
              </a:rPr>
              <a:t>Círculo de Confianza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E62BE0-3028-8240-B5C3-DF09AE703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898675"/>
            <a:ext cx="9144000" cy="1486610"/>
          </a:xfrm>
        </p:spPr>
        <p:txBody>
          <a:bodyPr>
            <a:noAutofit/>
          </a:bodyPr>
          <a:lstStyle/>
          <a:p>
            <a:r>
              <a:rPr lang="es-ES_tradnl" sz="4400" dirty="0"/>
              <a:t>Te buscan para evitar el dolor o sentir plenitud.</a:t>
            </a:r>
          </a:p>
        </p:txBody>
      </p:sp>
    </p:spTree>
    <p:extLst>
      <p:ext uri="{BB962C8B-B14F-4D97-AF65-F5344CB8AC3E}">
        <p14:creationId xmlns:p14="http://schemas.microsoft.com/office/powerpoint/2010/main" val="426577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729E21-20DF-9046-A631-78C0F244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50" y="0"/>
            <a:ext cx="968629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55A6B4-2FAA-E844-83EC-52F59FCACA37}"/>
              </a:ext>
            </a:extLst>
          </p:cNvPr>
          <p:cNvSpPr txBox="1"/>
          <p:nvPr/>
        </p:nvSpPr>
        <p:spPr>
          <a:xfrm>
            <a:off x="5116010" y="1423686"/>
            <a:ext cx="129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$1,850</a:t>
            </a:r>
          </a:p>
        </p:txBody>
      </p:sp>
    </p:spTree>
    <p:extLst>
      <p:ext uri="{BB962C8B-B14F-4D97-AF65-F5344CB8AC3E}">
        <p14:creationId xmlns:p14="http://schemas.microsoft.com/office/powerpoint/2010/main" val="134155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6FC4DE1-4733-184D-BC69-0CE7C93D4FB1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C2D6A0-C2FC-9C42-86B2-56332E3D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43" y="796127"/>
            <a:ext cx="4597400" cy="49022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994C6FE-F146-3C44-A49F-66C4B15FD7A1}"/>
              </a:ext>
            </a:extLst>
          </p:cNvPr>
          <p:cNvSpPr txBox="1"/>
          <p:nvPr/>
        </p:nvSpPr>
        <p:spPr>
          <a:xfrm>
            <a:off x="5223238" y="1373416"/>
            <a:ext cx="6724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Mentalidad</a:t>
            </a:r>
            <a:r>
              <a:rPr lang="es-ES_tradnl" sz="3200" b="1" dirty="0"/>
              <a:t>: </a:t>
            </a:r>
            <a:r>
              <a:rPr lang="es-ES_tradnl" sz="3200" dirty="0"/>
              <a:t>Le voy a dar esta promoción para el/ella por su apertura.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86DBE90-AE5E-F545-A3F7-DA1E49351DCD}"/>
              </a:ext>
            </a:extLst>
          </p:cNvPr>
          <p:cNvSpPr txBox="1"/>
          <p:nvPr/>
        </p:nvSpPr>
        <p:spPr>
          <a:xfrm>
            <a:off x="5223238" y="2443033"/>
            <a:ext cx="634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Palabras Clave</a:t>
            </a:r>
            <a:r>
              <a:rPr lang="es-ES_tradnl" sz="3200" b="1" dirty="0"/>
              <a:t>: </a:t>
            </a:r>
            <a:r>
              <a:rPr lang="es-ES_tradnl" sz="3200" dirty="0"/>
              <a:t>Te voy a dar el descuento mas grande.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076A51-B6E3-6C48-9B8D-8C4D230F5F44}"/>
              </a:ext>
            </a:extLst>
          </p:cNvPr>
          <p:cNvSpPr txBox="1"/>
          <p:nvPr/>
        </p:nvSpPr>
        <p:spPr>
          <a:xfrm>
            <a:off x="5223238" y="3701405"/>
            <a:ext cx="6652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Narrativa: </a:t>
            </a:r>
            <a:r>
              <a:rPr lang="es-ES_tradnl" sz="3200" dirty="0"/>
              <a:t>Y mira ahorita por el día del amor y la amistad tenemos 2x1 en inscripción, pero aquí hago un movimiento para darte a ti, que pagues nada más la mitad ¿va? (Fases)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9234C3-8DB6-2F4D-9DC0-7C9BC14FCE70}"/>
              </a:ext>
            </a:extLst>
          </p:cNvPr>
          <p:cNvSpPr txBox="1"/>
          <p:nvPr/>
        </p:nvSpPr>
        <p:spPr>
          <a:xfrm>
            <a:off x="5150734" y="486137"/>
            <a:ext cx="672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PROMOCIÓN ACTIVA AUMENTADA</a:t>
            </a:r>
          </a:p>
        </p:txBody>
      </p:sp>
    </p:spTree>
    <p:extLst>
      <p:ext uri="{BB962C8B-B14F-4D97-AF65-F5344CB8AC3E}">
        <p14:creationId xmlns:p14="http://schemas.microsoft.com/office/powerpoint/2010/main" val="389082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F4CDC3-7052-4941-A084-5FBB779A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50" y="0"/>
            <a:ext cx="9686299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E62A3FB-606B-AE42-8D66-C333C46A8AED}"/>
              </a:ext>
            </a:extLst>
          </p:cNvPr>
          <p:cNvSpPr/>
          <p:nvPr/>
        </p:nvSpPr>
        <p:spPr>
          <a:xfrm>
            <a:off x="2187615" y="5683170"/>
            <a:ext cx="1713053" cy="821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134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7D190D-CCC9-6944-A151-70ED9039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4" y="1601061"/>
            <a:ext cx="3940823" cy="38916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82F1CE0-1F00-BC44-B2F8-A42154F71E72}"/>
              </a:ext>
            </a:extLst>
          </p:cNvPr>
          <p:cNvSpPr txBox="1"/>
          <p:nvPr/>
        </p:nvSpPr>
        <p:spPr>
          <a:xfrm>
            <a:off x="5147433" y="1292344"/>
            <a:ext cx="6724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Mentalidad: </a:t>
            </a:r>
            <a:r>
              <a:rPr lang="es-ES_tradnl" sz="3200" dirty="0"/>
              <a:t>Un concurso de urgencia y conectividad crea mayor conexión.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DA37C6-10D6-0540-8BDD-515D3A307E84}"/>
              </a:ext>
            </a:extLst>
          </p:cNvPr>
          <p:cNvSpPr txBox="1"/>
          <p:nvPr/>
        </p:nvSpPr>
        <p:spPr>
          <a:xfrm>
            <a:off x="5147433" y="2369562"/>
            <a:ext cx="6342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Palabras Clave</a:t>
            </a:r>
            <a:r>
              <a:rPr lang="es-ES_tradnl" sz="3200" b="1" dirty="0"/>
              <a:t>: </a:t>
            </a:r>
            <a:r>
              <a:rPr lang="es-ES_tradnl" sz="3200" dirty="0"/>
              <a:t>Esta promoción vence, al cierre del mes aumenta el costo de la colegiatura.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9C0DFE-0AD3-3B47-85C0-0D3305832EC5}"/>
              </a:ext>
            </a:extLst>
          </p:cNvPr>
          <p:cNvSpPr txBox="1"/>
          <p:nvPr/>
        </p:nvSpPr>
        <p:spPr>
          <a:xfrm>
            <a:off x="5184277" y="4431665"/>
            <a:ext cx="5298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Narrativa: </a:t>
            </a:r>
            <a:r>
              <a:rPr lang="es-ES_tradnl" sz="32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FE0345-74F0-F141-B6BB-9F6A5FB14269}"/>
              </a:ext>
            </a:extLst>
          </p:cNvPr>
          <p:cNvSpPr txBox="1"/>
          <p:nvPr/>
        </p:nvSpPr>
        <p:spPr>
          <a:xfrm>
            <a:off x="2733555" y="236480"/>
            <a:ext cx="672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URGENCIA PROMOCIONAL</a:t>
            </a:r>
          </a:p>
        </p:txBody>
      </p:sp>
    </p:spTree>
    <p:extLst>
      <p:ext uri="{BB962C8B-B14F-4D97-AF65-F5344CB8AC3E}">
        <p14:creationId xmlns:p14="http://schemas.microsoft.com/office/powerpoint/2010/main" val="250003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26B5D7-EC1B-C24A-A0D0-763F9BA0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70" y="127000"/>
            <a:ext cx="97663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0748A5-019B-0646-870C-4721BC29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48" y="1219751"/>
            <a:ext cx="3015109" cy="31121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FDD298D-082C-C042-AFC8-E01350803207}"/>
              </a:ext>
            </a:extLst>
          </p:cNvPr>
          <p:cNvSpPr txBox="1"/>
          <p:nvPr/>
        </p:nvSpPr>
        <p:spPr>
          <a:xfrm>
            <a:off x="5647174" y="797510"/>
            <a:ext cx="6219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/>
              <a:t>Andrea, gracias por el tiempo que dedicaste a escuchar la información de UDEL.  Aquí estaré atento para resolver cualquier duda va, te recuerdo mi nombre es Iván.</a:t>
            </a:r>
          </a:p>
          <a:p>
            <a:r>
              <a:rPr lang="es-ES_tradnl" sz="2800" i="1" dirty="0"/>
              <a:t>En mis historias subo diferentes cosas de lo que viven nuestros alumnos o las promociones para que las veas, ya te agregué  a mis contactos, también me puedes agregar.</a:t>
            </a:r>
          </a:p>
          <a:p>
            <a:endParaRPr lang="es-ES_tradnl" sz="2800" i="1" dirty="0"/>
          </a:p>
          <a:p>
            <a:r>
              <a:rPr lang="es-ES_tradnl" sz="2800" b="1" i="1" dirty="0"/>
              <a:t>Un abrazo, pasa un bonito día.</a:t>
            </a:r>
          </a:p>
        </p:txBody>
      </p:sp>
    </p:spTree>
    <p:extLst>
      <p:ext uri="{BB962C8B-B14F-4D97-AF65-F5344CB8AC3E}">
        <p14:creationId xmlns:p14="http://schemas.microsoft.com/office/powerpoint/2010/main" val="354911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62E83-732F-BE4C-9D21-381F6AE8F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7200" b="1" dirty="0"/>
              <a:t>Círculo de Confianza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E62BE0-3028-8240-B5C3-DF09AE703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49101"/>
          </a:xfrm>
        </p:spPr>
        <p:txBody>
          <a:bodyPr/>
          <a:lstStyle/>
          <a:p>
            <a:r>
              <a:rPr lang="es-ES_tradnl" dirty="0"/>
              <a:t>Te buscan para evitar el dolor o sentir plenitud.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F2784C-E563-5A42-A3DB-5437403F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73537"/>
            <a:ext cx="9194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3EC35EA-3D57-0B40-B767-B5DF53422F79}"/>
              </a:ext>
            </a:extLst>
          </p:cNvPr>
          <p:cNvSpPr/>
          <p:nvPr/>
        </p:nvSpPr>
        <p:spPr>
          <a:xfrm>
            <a:off x="3989407" y="1934034"/>
            <a:ext cx="4213185" cy="4016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/>
              <a:t>Circulo de confianza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F9DBEE-D411-6E45-8E0B-7381AB36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47" y="170967"/>
            <a:ext cx="9194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897181-506F-F64A-B636-CCD31F25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3" y="1960246"/>
            <a:ext cx="3510250" cy="36316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71C2E3-8C2A-814D-A76A-EB78B5F36187}"/>
              </a:ext>
            </a:extLst>
          </p:cNvPr>
          <p:cNvSpPr txBox="1"/>
          <p:nvPr/>
        </p:nvSpPr>
        <p:spPr>
          <a:xfrm>
            <a:off x="3868615" y="2456007"/>
            <a:ext cx="758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Mentalidad: </a:t>
            </a:r>
            <a:r>
              <a:rPr lang="es-ES_tradnl" sz="3200" dirty="0"/>
              <a:t>Si lo quiere y si lo necesita.</a:t>
            </a:r>
          </a:p>
          <a:p>
            <a:r>
              <a:rPr lang="es-ES_tradnl" sz="3200" dirty="0"/>
              <a:t>Sin pre-juicios, ni etiquetas.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A49D5-B206-F34D-B735-C848D119A91F}"/>
              </a:ext>
            </a:extLst>
          </p:cNvPr>
          <p:cNvSpPr txBox="1"/>
          <p:nvPr/>
        </p:nvSpPr>
        <p:spPr>
          <a:xfrm>
            <a:off x="3868615" y="1248145"/>
            <a:ext cx="758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Palabras Clave</a:t>
            </a:r>
            <a:r>
              <a:rPr lang="es-ES_tradnl" sz="3200" b="1" dirty="0"/>
              <a:t>: </a:t>
            </a:r>
            <a:r>
              <a:rPr lang="es-ES_tradnl" sz="3200" dirty="0"/>
              <a:t>Gracias, me da gusto, que bueno, estás, empatía. (Reconocimiento.)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C758EF-0666-D049-BDA9-A05E91932524}"/>
              </a:ext>
            </a:extLst>
          </p:cNvPr>
          <p:cNvSpPr txBox="1"/>
          <p:nvPr/>
        </p:nvSpPr>
        <p:spPr>
          <a:xfrm>
            <a:off x="3868615" y="3591797"/>
            <a:ext cx="7828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</a:t>
            </a:r>
            <a:r>
              <a:rPr lang="es-ES_tradnl" sz="3200" b="1" dirty="0"/>
              <a:t>: </a:t>
            </a:r>
            <a:r>
              <a:rPr lang="es-ES_tradnl" sz="3200" dirty="0"/>
              <a:t>“Hola Andrea, buenos días gracias por venir/tomar mi llamada, voy a dar lo mejor de mi para explicarte todas las ventajas y beneficios, por que se que elegir una carrera y una universidad es muy importante.”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D512CC0-CDDC-B342-9451-FEA81FCA4BAE}"/>
              </a:ext>
            </a:extLst>
          </p:cNvPr>
          <p:cNvSpPr txBox="1"/>
          <p:nvPr/>
        </p:nvSpPr>
        <p:spPr>
          <a:xfrm>
            <a:off x="1748413" y="-6976"/>
            <a:ext cx="789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/>
              <a:t>Conexión a primera vista</a:t>
            </a:r>
          </a:p>
        </p:txBody>
      </p:sp>
    </p:spTree>
    <p:extLst>
      <p:ext uri="{BB962C8B-B14F-4D97-AF65-F5344CB8AC3E}">
        <p14:creationId xmlns:p14="http://schemas.microsoft.com/office/powerpoint/2010/main" val="33421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871C2E3-8C2A-814D-A76A-EB78B5F36187}"/>
              </a:ext>
            </a:extLst>
          </p:cNvPr>
          <p:cNvSpPr txBox="1"/>
          <p:nvPr/>
        </p:nvSpPr>
        <p:spPr>
          <a:xfrm>
            <a:off x="3918857" y="1172592"/>
            <a:ext cx="816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Mentalidad: </a:t>
            </a:r>
            <a:r>
              <a:rPr lang="es-ES_tradnl" sz="3200" dirty="0"/>
              <a:t>Interés sincero por conocer de ella, puede ser una aliada de vida.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A49D5-B206-F34D-B735-C848D119A91F}"/>
              </a:ext>
            </a:extLst>
          </p:cNvPr>
          <p:cNvSpPr txBox="1"/>
          <p:nvPr/>
        </p:nvSpPr>
        <p:spPr>
          <a:xfrm>
            <a:off x="3918857" y="2359214"/>
            <a:ext cx="798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Palabras Clave: </a:t>
            </a:r>
            <a:r>
              <a:rPr lang="es-ES_tradnl" sz="3200" dirty="0"/>
              <a:t>¿De donde eres?, ¿es para ti?, ¿cuantos años tienes?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C758EF-0666-D049-BDA9-A05E91932524}"/>
              </a:ext>
            </a:extLst>
          </p:cNvPr>
          <p:cNvSpPr txBox="1"/>
          <p:nvPr/>
        </p:nvSpPr>
        <p:spPr>
          <a:xfrm>
            <a:off x="3918857" y="3545836"/>
            <a:ext cx="6970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</a:t>
            </a:r>
            <a:r>
              <a:rPr lang="es-ES_tradnl" sz="3200" dirty="0"/>
              <a:t> “¿Si eres de aquí de la ciudad? O nos visitas de otro lugar?. </a:t>
            </a:r>
            <a:r>
              <a:rPr lang="es-ES_tradnl" sz="3200" dirty="0" err="1"/>
              <a:t>Ooo</a:t>
            </a:r>
            <a:r>
              <a:rPr lang="es-ES_tradnl" sz="3200" dirty="0"/>
              <a:t>  mira, yo tengo una amiga que quiero mucho que vive ahí. ¿Saliste del CBTIS 15?”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DEB52D-A28F-FC4F-BEA3-7A7F9DC3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1" y="1985108"/>
            <a:ext cx="3341294" cy="31238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6CAC09-8BCD-B048-80ED-DC6F1D806B87}"/>
              </a:ext>
            </a:extLst>
          </p:cNvPr>
          <p:cNvSpPr txBox="1"/>
          <p:nvPr/>
        </p:nvSpPr>
        <p:spPr>
          <a:xfrm>
            <a:off x="1707071" y="102227"/>
            <a:ext cx="877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/>
              <a:t>Preguntas de Identificación</a:t>
            </a:r>
          </a:p>
        </p:txBody>
      </p:sp>
    </p:spTree>
    <p:extLst>
      <p:ext uri="{BB962C8B-B14F-4D97-AF65-F5344CB8AC3E}">
        <p14:creationId xmlns:p14="http://schemas.microsoft.com/office/powerpoint/2010/main" val="355409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871C2E3-8C2A-814D-A76A-EB78B5F36187}"/>
              </a:ext>
            </a:extLst>
          </p:cNvPr>
          <p:cNvSpPr txBox="1"/>
          <p:nvPr/>
        </p:nvSpPr>
        <p:spPr>
          <a:xfrm>
            <a:off x="3868260" y="1008792"/>
            <a:ext cx="817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Mentalidad</a:t>
            </a:r>
            <a:r>
              <a:rPr lang="es-ES_tradnl" sz="3200" b="1" dirty="0"/>
              <a:t>: </a:t>
            </a:r>
            <a:r>
              <a:rPr lang="es-ES_tradnl" sz="3200" dirty="0"/>
              <a:t>Es su futuro, y no es fácil elegir una carrera, de alguna manera se que esta decisión influye en su vida de manera significativa.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A49D5-B206-F34D-B735-C848D119A91F}"/>
              </a:ext>
            </a:extLst>
          </p:cNvPr>
          <p:cNvSpPr txBox="1"/>
          <p:nvPr/>
        </p:nvSpPr>
        <p:spPr>
          <a:xfrm>
            <a:off x="3845104" y="2578452"/>
            <a:ext cx="817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Palabras Clave</a:t>
            </a:r>
            <a:r>
              <a:rPr lang="es-ES_tradnl" sz="3200" b="1" dirty="0"/>
              <a:t>: </a:t>
            </a:r>
            <a:r>
              <a:rPr lang="es-ES_tradnl" sz="3200" dirty="0"/>
              <a:t>Con confianza, tu eliges, te ayudo.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C758EF-0666-D049-BDA9-A05E91932524}"/>
              </a:ext>
            </a:extLst>
          </p:cNvPr>
          <p:cNvSpPr txBox="1"/>
          <p:nvPr/>
        </p:nvSpPr>
        <p:spPr>
          <a:xfrm>
            <a:off x="3845104" y="3587244"/>
            <a:ext cx="7803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</a:t>
            </a:r>
            <a:r>
              <a:rPr lang="es-ES_tradnl" sz="3200" b="1" dirty="0">
                <a:solidFill>
                  <a:srgbClr val="941651"/>
                </a:solidFill>
              </a:rPr>
              <a:t>: </a:t>
            </a:r>
            <a:r>
              <a:rPr lang="es-ES_tradnl" sz="3200" dirty="0"/>
              <a:t>“Voy a explicarte sobre cada una de las carreras y que hace un egresado de esa carrera, y te voy a decir las ventajas de estudiar en UDEL y de verdad siente en total confianza de decirme al final, si te pareció bien o no es lo que buscas. ¿Está bien?”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C91122-1312-B24A-999F-D4DCA64C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7" y="2183995"/>
            <a:ext cx="2806498" cy="28064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F81BFAC-3D7C-8B4A-8202-961CDED5411F}"/>
              </a:ext>
            </a:extLst>
          </p:cNvPr>
          <p:cNvSpPr txBox="1"/>
          <p:nvPr/>
        </p:nvSpPr>
        <p:spPr>
          <a:xfrm>
            <a:off x="2497970" y="0"/>
            <a:ext cx="6498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/>
              <a:t>El SI/NO</a:t>
            </a:r>
          </a:p>
        </p:txBody>
      </p:sp>
    </p:spTree>
    <p:extLst>
      <p:ext uri="{BB962C8B-B14F-4D97-AF65-F5344CB8AC3E}">
        <p14:creationId xmlns:p14="http://schemas.microsoft.com/office/powerpoint/2010/main" val="249666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871C2E3-8C2A-814D-A76A-EB78B5F36187}"/>
              </a:ext>
            </a:extLst>
          </p:cNvPr>
          <p:cNvSpPr txBox="1"/>
          <p:nvPr/>
        </p:nvSpPr>
        <p:spPr>
          <a:xfrm>
            <a:off x="4863403" y="1643604"/>
            <a:ext cx="633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Mentalidad: </a:t>
            </a:r>
            <a:r>
              <a:rPr lang="es-ES_tradnl" sz="3200" dirty="0"/>
              <a:t>Presumir la posición tan ventajosa que tiene UDEL.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A49D5-B206-F34D-B735-C848D119A91F}"/>
              </a:ext>
            </a:extLst>
          </p:cNvPr>
          <p:cNvSpPr txBox="1"/>
          <p:nvPr/>
        </p:nvSpPr>
        <p:spPr>
          <a:xfrm>
            <a:off x="4863403" y="3003829"/>
            <a:ext cx="615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Palabras Clave: </a:t>
            </a:r>
            <a:r>
              <a:rPr lang="es-ES_tradnl" sz="3200" dirty="0"/>
              <a:t>Exageradamente alto, es muy poco, garantía.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D08BEC-793D-AD41-A397-687D88DEDE7E}"/>
              </a:ext>
            </a:extLst>
          </p:cNvPr>
          <p:cNvSpPr txBox="1"/>
          <p:nvPr/>
        </p:nvSpPr>
        <p:spPr>
          <a:xfrm>
            <a:off x="4863403" y="4364054"/>
            <a:ext cx="2716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Narrativa:</a:t>
            </a:r>
            <a:endParaRPr lang="es-ES_tradnl" sz="3200" dirty="0">
              <a:solidFill>
                <a:schemeClr val="accent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C02496-F2D7-7B4B-9269-C11BD95D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0" y="1062621"/>
            <a:ext cx="4482782" cy="45395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83DD6-9C1D-DA4A-A71C-63E2ADE95457}"/>
              </a:ext>
            </a:extLst>
          </p:cNvPr>
          <p:cNvSpPr txBox="1"/>
          <p:nvPr/>
        </p:nvSpPr>
        <p:spPr>
          <a:xfrm>
            <a:off x="2688887" y="90120"/>
            <a:ext cx="649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/>
              <a:t>VENTAJAS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53826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F026C8-D78E-EC4B-983A-3A0E4B1F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76" y="0"/>
            <a:ext cx="9408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845BC0-5435-EE4C-884E-EDF8E910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96" y="0"/>
            <a:ext cx="9851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871C2E3-8C2A-814D-A76A-EB78B5F36187}"/>
              </a:ext>
            </a:extLst>
          </p:cNvPr>
          <p:cNvSpPr txBox="1"/>
          <p:nvPr/>
        </p:nvSpPr>
        <p:spPr>
          <a:xfrm>
            <a:off x="4965540" y="1643604"/>
            <a:ext cx="7109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7030A0"/>
                </a:solidFill>
              </a:rPr>
              <a:t>Mentalidad: </a:t>
            </a:r>
            <a:r>
              <a:rPr lang="es-ES_tradnl" sz="3200" dirty="0"/>
              <a:t>Presumir la posición tan ventajosa que tiene UDEL.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A49D5-B206-F34D-B735-C848D119A91F}"/>
              </a:ext>
            </a:extLst>
          </p:cNvPr>
          <p:cNvSpPr txBox="1"/>
          <p:nvPr/>
        </p:nvSpPr>
        <p:spPr>
          <a:xfrm>
            <a:off x="4987722" y="3022474"/>
            <a:ext cx="6907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941651"/>
                </a:solidFill>
              </a:rPr>
              <a:t>Palabras Clave: </a:t>
            </a:r>
            <a:r>
              <a:rPr lang="es-ES_tradnl" sz="3200" dirty="0"/>
              <a:t>comparación, superior, más del doble con menos ventajas.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D08BEC-793D-AD41-A397-687D88DEDE7E}"/>
              </a:ext>
            </a:extLst>
          </p:cNvPr>
          <p:cNvSpPr txBox="1"/>
          <p:nvPr/>
        </p:nvSpPr>
        <p:spPr>
          <a:xfrm>
            <a:off x="4987722" y="4722964"/>
            <a:ext cx="2716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Idea Narrativa:</a:t>
            </a:r>
            <a:endParaRPr lang="es-ES_tradnl" sz="3200" dirty="0">
              <a:solidFill>
                <a:schemeClr val="accent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BF44AD-D851-C143-AE10-D5F36E03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1" y="1225550"/>
            <a:ext cx="4584700" cy="44069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E39FA5-65A3-D44A-ADAC-BE8B98D9E6F5}"/>
              </a:ext>
            </a:extLst>
          </p:cNvPr>
          <p:cNvSpPr txBox="1"/>
          <p:nvPr/>
        </p:nvSpPr>
        <p:spPr>
          <a:xfrm>
            <a:off x="5150734" y="486137"/>
            <a:ext cx="649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COMPARATIVA</a:t>
            </a:r>
          </a:p>
        </p:txBody>
      </p:sp>
    </p:spTree>
    <p:extLst>
      <p:ext uri="{BB962C8B-B14F-4D97-AF65-F5344CB8AC3E}">
        <p14:creationId xmlns:p14="http://schemas.microsoft.com/office/powerpoint/2010/main" val="903887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531</Words>
  <Application>Microsoft Macintosh PowerPoint</Application>
  <PresentationFormat>Panorámica</PresentationFormat>
  <Paragraphs>39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Círculo de Confianza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Círculo de Confianza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Círculo de Confianza</dc:title>
  <dc:creator>Microsoft Office User</dc:creator>
  <cp:lastModifiedBy>Microsoft Office User</cp:lastModifiedBy>
  <cp:revision>12</cp:revision>
  <dcterms:created xsi:type="dcterms:W3CDTF">2022-02-09T20:19:37Z</dcterms:created>
  <dcterms:modified xsi:type="dcterms:W3CDTF">2022-02-12T19:58:41Z</dcterms:modified>
</cp:coreProperties>
</file>